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Ultra-Bold" charset="1" panose="000009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0407" y="617946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63922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Bari-Technologies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0795" y="1063922"/>
            <a:ext cx="508933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Summer Camp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8876" y="9461797"/>
            <a:ext cx="718449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Salman  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239" y="4826095"/>
            <a:ext cx="11754255" cy="13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DAY-2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239" y="2398649"/>
            <a:ext cx="11890258" cy="201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sz="9091" spc="-2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7873" y="1738289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Muslim Students League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83980"/>
          </a:xfrm>
          <a:custGeom>
            <a:avLst/>
            <a:gdLst/>
            <a:ahLst/>
            <a:cxnLst/>
            <a:rect r="r" b="b" t="t" l="l"/>
            <a:pathLst>
              <a:path h="8983980" w="18288000">
                <a:moveTo>
                  <a:pt x="0" y="0"/>
                </a:moveTo>
                <a:lnTo>
                  <a:pt x="18288000" y="0"/>
                </a:lnTo>
                <a:lnTo>
                  <a:pt x="18288000" y="8983980"/>
                </a:lnTo>
                <a:lnTo>
                  <a:pt x="0" y="89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83980"/>
          </a:xfrm>
          <a:custGeom>
            <a:avLst/>
            <a:gdLst/>
            <a:ahLst/>
            <a:cxnLst/>
            <a:rect r="r" b="b" t="t" l="l"/>
            <a:pathLst>
              <a:path h="8983980" w="18288000">
                <a:moveTo>
                  <a:pt x="0" y="0"/>
                </a:moveTo>
                <a:lnTo>
                  <a:pt x="18288000" y="0"/>
                </a:lnTo>
                <a:lnTo>
                  <a:pt x="18288000" y="8983980"/>
                </a:lnTo>
                <a:lnTo>
                  <a:pt x="0" y="89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7166" y="4256405"/>
            <a:ext cx="68070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Browsers: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14460"/>
          </a:xfrm>
          <a:custGeom>
            <a:avLst/>
            <a:gdLst/>
            <a:ahLst/>
            <a:cxnLst/>
            <a:rect r="r" b="b" t="t" l="l"/>
            <a:pathLst>
              <a:path h="9014460" w="18288000">
                <a:moveTo>
                  <a:pt x="0" y="0"/>
                </a:moveTo>
                <a:lnTo>
                  <a:pt x="18288000" y="0"/>
                </a:lnTo>
                <a:lnTo>
                  <a:pt x="18288000" y="9014460"/>
                </a:lnTo>
                <a:lnTo>
                  <a:pt x="0" y="90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44940"/>
          </a:xfrm>
          <a:custGeom>
            <a:avLst/>
            <a:gdLst/>
            <a:ahLst/>
            <a:cxnLst/>
            <a:rect r="r" b="b" t="t" l="l"/>
            <a:pathLst>
              <a:path h="9044940" w="18288000">
                <a:moveTo>
                  <a:pt x="0" y="0"/>
                </a:moveTo>
                <a:lnTo>
                  <a:pt x="18288000" y="0"/>
                </a:lnTo>
                <a:lnTo>
                  <a:pt x="18288000" y="9044940"/>
                </a:lnTo>
                <a:lnTo>
                  <a:pt x="0" y="90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14460"/>
          </a:xfrm>
          <a:custGeom>
            <a:avLst/>
            <a:gdLst/>
            <a:ahLst/>
            <a:cxnLst/>
            <a:rect r="r" b="b" t="t" l="l"/>
            <a:pathLst>
              <a:path h="9014460" w="18288000">
                <a:moveTo>
                  <a:pt x="0" y="0"/>
                </a:moveTo>
                <a:lnTo>
                  <a:pt x="18288000" y="0"/>
                </a:lnTo>
                <a:lnTo>
                  <a:pt x="18288000" y="9014460"/>
                </a:lnTo>
                <a:lnTo>
                  <a:pt x="0" y="90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83980"/>
          </a:xfrm>
          <a:custGeom>
            <a:avLst/>
            <a:gdLst/>
            <a:ahLst/>
            <a:cxnLst/>
            <a:rect r="r" b="b" t="t" l="l"/>
            <a:pathLst>
              <a:path h="8983980" w="18288000">
                <a:moveTo>
                  <a:pt x="0" y="0"/>
                </a:moveTo>
                <a:lnTo>
                  <a:pt x="18288000" y="0"/>
                </a:lnTo>
                <a:lnTo>
                  <a:pt x="18288000" y="8983980"/>
                </a:lnTo>
                <a:lnTo>
                  <a:pt x="0" y="89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DAGLCet_dEw</dc:identifier>
  <dcterms:modified xsi:type="dcterms:W3CDTF">2011-08-01T06:04:30Z</dcterms:modified>
  <cp:revision>1</cp:revision>
  <dc:title>Day_2_Part_1_Intro_to_HTML</dc:title>
</cp:coreProperties>
</file>